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sldIdLst>
    <p:sldId id="274" r:id="rId2"/>
    <p:sldId id="277" r:id="rId3"/>
    <p:sldId id="279" r:id="rId4"/>
    <p:sldId id="278" r:id="rId5"/>
    <p:sldId id="280" r:id="rId6"/>
  </p:sldIdLst>
  <p:sldSz cx="12192000" cy="6858000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7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0013" y="484479"/>
            <a:ext cx="6911974" cy="2954655"/>
          </a:xfrm>
        </p:spPr>
        <p:txBody>
          <a:bodyPr anchor="b">
            <a:normAutofit/>
          </a:bodyPr>
          <a:lstStyle>
            <a:lvl1pPr algn="ctr">
              <a:defRPr sz="5600" cap="all" spc="-1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3799133"/>
            <a:ext cx="6911974" cy="1969841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395C5C9-164C-46B3-A87E-7660D39D3106}" type="datetime2">
              <a:rPr lang="en-US" smtClean="0"/>
              <a:t>Tuesday, April 4,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143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00" y="2636838"/>
            <a:ext cx="10728325" cy="3132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5B75179A-1E2B-41AB-B400-4F1B4022FAEE}" type="datetime2">
              <a:rPr lang="en-US" smtClean="0"/>
              <a:t>Tuesday, April 4,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841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40486" y="720000"/>
            <a:ext cx="1477328" cy="5048975"/>
          </a:xfrm>
        </p:spPr>
        <p:txBody>
          <a:bodyPr vert="eaVert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720000"/>
            <a:ext cx="8929614" cy="50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5681D0F-6595-4F14-8EF3-954CD87C797B}" type="datetime2">
              <a:rPr lang="en-US" smtClean="0"/>
              <a:t>Tuesday, April 4,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534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541600"/>
            <a:ext cx="10728325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4DDCFF8A-AAF8-4A12-8A91-9CA0EAF6CBB9}" type="datetime2">
              <a:rPr lang="en-US" smtClean="0"/>
              <a:t>Tuesday, April 4,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0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6" cy="2879724"/>
          </a:xfrm>
        </p:spPr>
        <p:txBody>
          <a:bodyPr anchor="b">
            <a:normAutofit/>
          </a:bodyPr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10" y="3858924"/>
            <a:ext cx="10728326" cy="191907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ABCC25C3-021A-4B0B-8F70-0C181FE1CF45}" type="datetime2">
              <a:rPr lang="en-US" smtClean="0"/>
              <a:t>Tuesday, April 4,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19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8400" y="2541600"/>
            <a:ext cx="5003801" cy="323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C23D88D-8CEC-4ED9-A53B-5596187D9A16}" type="datetime2">
              <a:rPr lang="en-US" smtClean="0"/>
              <a:t>Tuesday, April 4,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73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5" cy="673005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40698"/>
            <a:ext cx="5015638" cy="565796"/>
          </a:xfrm>
        </p:spPr>
        <p:txBody>
          <a:bodyPr wrap="square"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541600"/>
            <a:ext cx="5003801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400" y="1840698"/>
            <a:ext cx="5015638" cy="565796"/>
          </a:xfrm>
        </p:spPr>
        <p:txBody>
          <a:bodyPr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4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D2CCD382-DFDA-4722-A27A-59C21AD112F2}" type="datetime2">
              <a:rPr lang="en-US" smtClean="0"/>
              <a:t>Tuesday, April 4, 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0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2F2A30D-1C09-413F-AAB1-38F366000715}" type="datetime2">
              <a:rPr lang="en-US" smtClean="0"/>
              <a:t>Tuesday, April 4,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4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6DB82B9C-D65E-4F64-95C3-B10F3B00F0D9}" type="datetime2">
              <a:rPr lang="en-US" smtClean="0"/>
              <a:t>Tuesday, April 4,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31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1477328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88" y="584662"/>
            <a:ext cx="6911974" cy="51843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800"/>
            </a:lvl1pPr>
            <a:lvl2pPr marL="914400" indent="-457200"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107463" cy="32318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B7F5FDCC-6AAC-4A08-B9E0-3793AB5E64C3}" type="datetime2">
              <a:rPr lang="en-US" smtClean="0"/>
              <a:t>Tuesday, April 4,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9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8188" y="728664"/>
            <a:ext cx="6923812" cy="50403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095625" cy="3232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349FE94D-439C-40F1-900E-BC07940E3988}" type="datetime2">
              <a:rPr lang="en-US" smtClean="0"/>
              <a:t>Tuesday, April 4,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05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DEA2CF1-0EB2-4673-802D-3371233E4A77}" type="datetime2">
              <a:rPr lang="en-US" smtClean="0"/>
              <a:t>Tuesday, April 4,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0151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0" r:id="rId6"/>
    <p:sldLayoutId id="2147483766" r:id="rId7"/>
    <p:sldLayoutId id="2147483767" r:id="rId8"/>
    <p:sldLayoutId id="2147483768" r:id="rId9"/>
    <p:sldLayoutId id="2147483769" r:id="rId10"/>
    <p:sldLayoutId id="2147483771" r:id="rId11"/>
  </p:sldLayoutIdLst>
  <p:hf sldNum="0" hdr="0" ftr="0" dt="0"/>
  <p:txStyles>
    <p:titleStyle>
      <a:lvl1pPr algn="l" defTabSz="914400" rtl="0" eaLnBrk="1" latinLnBrk="0" hangingPunct="1">
        <a:lnSpc>
          <a:spcPct val="88000"/>
        </a:lnSpc>
        <a:spcBef>
          <a:spcPct val="0"/>
        </a:spcBef>
        <a:buNone/>
        <a:defRPr sz="4400" kern="1200" cap="none" spc="4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EE71C4-8515-413F-9028-57252B8B9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Energie-Glas</a:t>
            </a:r>
          </a:p>
        </p:txBody>
      </p:sp>
      <p:pic>
        <p:nvPicPr>
          <p:cNvPr id="12" name="Grafik 11" descr="Kekse in einer Dose">
            <a:extLst>
              <a:ext uri="{FF2B5EF4-FFF2-40B4-BE49-F238E27FC236}">
                <a16:creationId xmlns:a16="http://schemas.microsoft.com/office/drawing/2014/main" id="{D375CA8C-934F-45D8-B264-A0822F5E3E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21560" y="-61920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964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EE71C4-8515-413F-9028-57252B8B9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Energie-Glas</a:t>
            </a:r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2272413A-F5CD-4E89-885D-4C9D9E083B26}"/>
              </a:ext>
            </a:extLst>
          </p:cNvPr>
          <p:cNvSpPr/>
          <p:nvPr/>
        </p:nvSpPr>
        <p:spPr>
          <a:xfrm>
            <a:off x="629920" y="1845694"/>
            <a:ext cx="3383280" cy="297846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Was füllt mein Gefäß?</a:t>
            </a:r>
          </a:p>
        </p:txBody>
      </p:sp>
      <p:pic>
        <p:nvPicPr>
          <p:cNvPr id="12" name="Grafik 11" descr="Kekse in einer Dose">
            <a:extLst>
              <a:ext uri="{FF2B5EF4-FFF2-40B4-BE49-F238E27FC236}">
                <a16:creationId xmlns:a16="http://schemas.microsoft.com/office/drawing/2014/main" id="{D375CA8C-934F-45D8-B264-A0822F5E3E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21560" y="-61920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77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EE71C4-8515-413F-9028-57252B8B9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Energie-Glas</a:t>
            </a:r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2272413A-F5CD-4E89-885D-4C9D9E083B26}"/>
              </a:ext>
            </a:extLst>
          </p:cNvPr>
          <p:cNvSpPr/>
          <p:nvPr/>
        </p:nvSpPr>
        <p:spPr>
          <a:xfrm>
            <a:off x="629920" y="1845694"/>
            <a:ext cx="3383280" cy="297846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Was füllt mein Gefäß?</a:t>
            </a: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1919B91A-0FC7-4327-BA76-87B09EF44B59}"/>
              </a:ext>
            </a:extLst>
          </p:cNvPr>
          <p:cNvSpPr/>
          <p:nvPr/>
        </p:nvSpPr>
        <p:spPr>
          <a:xfrm>
            <a:off x="7772400" y="1845693"/>
            <a:ext cx="3592740" cy="297846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Was leert mein Gefäß?</a:t>
            </a:r>
          </a:p>
        </p:txBody>
      </p:sp>
      <p:pic>
        <p:nvPicPr>
          <p:cNvPr id="12" name="Grafik 11" descr="Kekse in einer Dose">
            <a:extLst>
              <a:ext uri="{FF2B5EF4-FFF2-40B4-BE49-F238E27FC236}">
                <a16:creationId xmlns:a16="http://schemas.microsoft.com/office/drawing/2014/main" id="{D375CA8C-934F-45D8-B264-A0822F5E3E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21560" y="-61920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634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EE71C4-8515-413F-9028-57252B8B9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Energie-Glas</a:t>
            </a:r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2272413A-F5CD-4E89-885D-4C9D9E083B26}"/>
              </a:ext>
            </a:extLst>
          </p:cNvPr>
          <p:cNvSpPr/>
          <p:nvPr/>
        </p:nvSpPr>
        <p:spPr>
          <a:xfrm>
            <a:off x="629920" y="1845694"/>
            <a:ext cx="3383280" cy="297846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Was füllt mein Gefäß?</a:t>
            </a: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1919B91A-0FC7-4327-BA76-87B09EF44B59}"/>
              </a:ext>
            </a:extLst>
          </p:cNvPr>
          <p:cNvSpPr/>
          <p:nvPr/>
        </p:nvSpPr>
        <p:spPr>
          <a:xfrm>
            <a:off x="7772400" y="1845693"/>
            <a:ext cx="3592740" cy="297846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Was leert mein Gefäß?</a:t>
            </a:r>
          </a:p>
        </p:txBody>
      </p:sp>
      <p:pic>
        <p:nvPicPr>
          <p:cNvPr id="12" name="Grafik 11" descr="Kekse in einer Dose">
            <a:extLst>
              <a:ext uri="{FF2B5EF4-FFF2-40B4-BE49-F238E27FC236}">
                <a16:creationId xmlns:a16="http://schemas.microsoft.com/office/drawing/2014/main" id="{D375CA8C-934F-45D8-B264-A0822F5E3E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21560" y="-619200"/>
            <a:ext cx="6858000" cy="6858000"/>
          </a:xfrm>
          <a:prstGeom prst="rect">
            <a:avLst/>
          </a:prstGeom>
        </p:spPr>
      </p:pic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3799E76A-2FBC-45A0-BACC-AD6194AE05CA}"/>
              </a:ext>
            </a:extLst>
          </p:cNvPr>
          <p:cNvSpPr/>
          <p:nvPr/>
        </p:nvSpPr>
        <p:spPr>
          <a:xfrm>
            <a:off x="1076960" y="5133975"/>
            <a:ext cx="9926320" cy="1104825"/>
          </a:xfrm>
          <a:prstGeom prst="roundRect">
            <a:avLst>
              <a:gd name="adj" fmla="val 1919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Frage: Mit welchen Schritten kann ich meinen Energiehaushalt langfristig und dauerhaft stärken? Sucht euch dazu kleine, konkrete &amp; überschaubare Schritte, die eure Energiequellen vermehren.   </a:t>
            </a:r>
          </a:p>
        </p:txBody>
      </p:sp>
    </p:spTree>
    <p:extLst>
      <p:ext uri="{BB962C8B-B14F-4D97-AF65-F5344CB8AC3E}">
        <p14:creationId xmlns:p14="http://schemas.microsoft.com/office/powerpoint/2010/main" val="2025947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EE71C4-8515-413F-9028-57252B8B9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Energie-Glas</a:t>
            </a:r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2272413A-F5CD-4E89-885D-4C9D9E083B26}"/>
              </a:ext>
            </a:extLst>
          </p:cNvPr>
          <p:cNvSpPr/>
          <p:nvPr/>
        </p:nvSpPr>
        <p:spPr>
          <a:xfrm>
            <a:off x="629920" y="1845694"/>
            <a:ext cx="3383280" cy="297846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Was füllt mein Gefäß?</a:t>
            </a: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1919B91A-0FC7-4327-BA76-87B09EF44B59}"/>
              </a:ext>
            </a:extLst>
          </p:cNvPr>
          <p:cNvSpPr/>
          <p:nvPr/>
        </p:nvSpPr>
        <p:spPr>
          <a:xfrm>
            <a:off x="7772400" y="1845693"/>
            <a:ext cx="3592740" cy="297846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Was leert mein Gefäß?</a:t>
            </a:r>
          </a:p>
        </p:txBody>
      </p:sp>
      <p:pic>
        <p:nvPicPr>
          <p:cNvPr id="12" name="Grafik 11" descr="Kekse in einer Dose">
            <a:extLst>
              <a:ext uri="{FF2B5EF4-FFF2-40B4-BE49-F238E27FC236}">
                <a16:creationId xmlns:a16="http://schemas.microsoft.com/office/drawing/2014/main" id="{D375CA8C-934F-45D8-B264-A0822F5E3E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21560" y="-619200"/>
            <a:ext cx="6858000" cy="6858000"/>
          </a:xfrm>
          <a:prstGeom prst="rect">
            <a:avLst/>
          </a:prstGeom>
        </p:spPr>
      </p:pic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3799E76A-2FBC-45A0-BACC-AD6194AE05CA}"/>
              </a:ext>
            </a:extLst>
          </p:cNvPr>
          <p:cNvSpPr/>
          <p:nvPr/>
        </p:nvSpPr>
        <p:spPr>
          <a:xfrm>
            <a:off x="1076960" y="5133975"/>
            <a:ext cx="9926320" cy="1477328"/>
          </a:xfrm>
          <a:prstGeom prst="roundRect">
            <a:avLst>
              <a:gd name="adj" fmla="val 1919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Frage: Mit welchen Schritten kann ich meinen Energiehaushalt langfristig und dauerhaft stärken? Sucht euch dazu kleine, konkrete &amp; überschaubare Schritte, die eure Energiequellen vermehren.   </a:t>
            </a:r>
          </a:p>
          <a:p>
            <a:pPr algn="ctr"/>
            <a:r>
              <a:rPr lang="de-DE" b="1" dirty="0"/>
              <a:t>„Lass Dich nicht vom Bösen überwinden, sondern überwinde das Böse mit Gutem“ </a:t>
            </a:r>
            <a:r>
              <a:rPr lang="de-DE" b="1"/>
              <a:t>(Paulus)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805335903"/>
      </p:ext>
    </p:extLst>
  </p:cSld>
  <p:clrMapOvr>
    <a:masterClrMapping/>
  </p:clrMapOvr>
</p:sld>
</file>

<file path=ppt/theme/theme1.xml><?xml version="1.0" encoding="utf-8"?>
<a:theme xmlns:a="http://schemas.openxmlformats.org/drawingml/2006/main" name="BlobVTI">
  <a:themeElements>
    <a:clrScheme name="Blob V2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B495C2"/>
      </a:accent1>
      <a:accent2>
        <a:srgbClr val="767E37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Blob">
      <a:majorFont>
        <a:latin typeface="The Hand Extrablack"/>
        <a:ea typeface=""/>
        <a:cs typeface=""/>
      </a:majorFont>
      <a:minorFont>
        <a:latin typeface="Sagona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bVTI" id="{06D3AACF-B619-4265-899F-5E2FB3A445D5}" vid="{F5918863-BA1A-4735-81A8-3E7BFBDA84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Breitbild</PresentationFormat>
  <Paragraphs>15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Sagona Book</vt:lpstr>
      <vt:lpstr>The Hand Extrablack</vt:lpstr>
      <vt:lpstr>BlobVTI</vt:lpstr>
      <vt:lpstr>Energie-Glas</vt:lpstr>
      <vt:lpstr>Energie-Glas</vt:lpstr>
      <vt:lpstr>Energie-Glas</vt:lpstr>
      <vt:lpstr>Energie-Glas</vt:lpstr>
      <vt:lpstr>Energie-Glas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Gedeihen  trotz widriger Umstände</dc:title>
  <dc:creator>Juliane Kleibert</dc:creator>
  <cp:lastModifiedBy>Fabel, Johanna</cp:lastModifiedBy>
  <cp:revision>13</cp:revision>
  <cp:lastPrinted>2021-07-16T08:42:30Z</cp:lastPrinted>
  <dcterms:created xsi:type="dcterms:W3CDTF">2021-07-15T20:31:52Z</dcterms:created>
  <dcterms:modified xsi:type="dcterms:W3CDTF">2023-04-04T07:44:35Z</dcterms:modified>
</cp:coreProperties>
</file>